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09" r:id="rId2"/>
    <p:sldId id="264" r:id="rId3"/>
    <p:sldId id="304" r:id="rId4"/>
    <p:sldId id="322" r:id="rId5"/>
    <p:sldId id="355" r:id="rId6"/>
    <p:sldId id="406" r:id="rId7"/>
    <p:sldId id="411" r:id="rId8"/>
    <p:sldId id="359" r:id="rId9"/>
    <p:sldId id="273" r:id="rId10"/>
    <p:sldId id="389" r:id="rId11"/>
    <p:sldId id="390" r:id="rId12"/>
    <p:sldId id="391" r:id="rId13"/>
    <p:sldId id="394" r:id="rId14"/>
    <p:sldId id="395" r:id="rId15"/>
    <p:sldId id="402" r:id="rId16"/>
    <p:sldId id="403" r:id="rId17"/>
    <p:sldId id="399" r:id="rId18"/>
    <p:sldId id="400" r:id="rId19"/>
    <p:sldId id="401" r:id="rId20"/>
    <p:sldId id="357" r:id="rId21"/>
    <p:sldId id="345" r:id="rId22"/>
    <p:sldId id="407" r:id="rId23"/>
    <p:sldId id="384" r:id="rId24"/>
    <p:sldId id="405" r:id="rId25"/>
    <p:sldId id="346" r:id="rId26"/>
    <p:sldId id="382" r:id="rId27"/>
    <p:sldId id="34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/>
    <p:restoredTop sz="93018"/>
  </p:normalViewPr>
  <p:slideViewPr>
    <p:cSldViewPr snapToGrid="0" snapToObjects="1" showGuides="1">
      <p:cViewPr>
        <p:scale>
          <a:sx n="121" d="100"/>
          <a:sy n="121" d="100"/>
        </p:scale>
        <p:origin x="2568" y="8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microsoft.com/office/2007/relationships/hdphoto" Target="../media/hdphoto5.wdp"/><Relationship Id="rId13" Type="http://schemas.openxmlformats.org/officeDocument/2006/relationships/image" Target="../media/image9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10.png"/><Relationship Id="rId17" Type="http://schemas.microsoft.com/office/2007/relationships/hdphoto" Target="../media/hdphoto8.wdp"/><Relationship Id="rId1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6" y="2273300"/>
            <a:ext cx="10058400" cy="1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FBX SDK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활용한 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FBX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파일 임포트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쉽게 많이 사용되는 모델링 파일인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</a:t>
            </a: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Auto Desk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SDK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를 통하여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Import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4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Mesh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bone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FBX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파일을 활용하여</a:t>
            </a: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410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31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미정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미정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29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 주요 데이터의 테이블화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설정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스킬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아이템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퀘스트 등의 테이블화를 통해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향후 컨텐츠 추가를 위한 데이터 중심 설계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37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FFC000"/>
                </a:solidFill>
              </a:rPr>
              <a:t>기획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신창섭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tx1"/>
                </a:solidFill>
              </a:rPr>
              <a:t>프로젝트 편돌이</a:t>
            </a: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기획</a:t>
            </a:r>
          </a:p>
        </p:txBody>
      </p:sp>
      <p:sp>
        <p:nvSpPr>
          <p:cNvPr id="21" name="평행 사변형[P] 20"/>
          <p:cNvSpPr/>
          <p:nvPr/>
        </p:nvSpPr>
        <p:spPr>
          <a:xfrm>
            <a:off x="2024253" y="5415338"/>
            <a:ext cx="8211947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1049545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chemeClr val="tx1"/>
                  </a:solidFill>
                </a:rPr>
                <a:t>지도교수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서명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</a:rPr>
                <a:t>정내훈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장르</a:t>
            </a:r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Trello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dirty="0">
                <a:solidFill>
                  <a:schemeClr val="bg1"/>
                </a:solidFill>
              </a:rPr>
              <a:t> 연동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701717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3022506"/>
            <a:ext cx="313900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3776204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4563951"/>
            <a:ext cx="4292821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2200339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최종 마무리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1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이동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클라이언트</a:t>
            </a:r>
            <a:r>
              <a:rPr kumimoji="1" lang="en-US" altLang="ko-KR" sz="4000" dirty="0">
                <a:solidFill>
                  <a:schemeClr val="bg1"/>
                </a:solidFill>
              </a:rPr>
              <a:t>2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987311"/>
            <a:ext cx="113133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37351" y="3776205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13595" y="4493961"/>
            <a:ext cx="139705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이동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4185921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219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36574" y="1565574"/>
            <a:ext cx="8918853" cy="4970336"/>
            <a:chOff x="216131" y="174568"/>
            <a:chExt cx="11754196" cy="6550429"/>
          </a:xfrm>
        </p:grpSpPr>
        <p:sp>
          <p:nvSpPr>
            <p:cNvPr id="3" name="자유형 2"/>
            <p:cNvSpPr/>
            <p:nvPr/>
          </p:nvSpPr>
          <p:spPr>
            <a:xfrm>
              <a:off x="242047" y="1586753"/>
              <a:ext cx="5647765" cy="1499075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16131" y="174568"/>
              <a:ext cx="11754196" cy="65504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5" name="타원 4"/>
            <p:cNvSpPr/>
            <p:nvPr/>
          </p:nvSpPr>
          <p:spPr>
            <a:xfrm>
              <a:off x="5564777" y="4781005"/>
              <a:ext cx="1058091" cy="1058091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6" name="타원 5"/>
            <p:cNvSpPr/>
            <p:nvPr/>
          </p:nvSpPr>
          <p:spPr>
            <a:xfrm>
              <a:off x="5851566" y="5068387"/>
              <a:ext cx="483325" cy="4833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212080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54880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7808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01292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0336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1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764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1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99662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1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622868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1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894477" y="275621"/>
              <a:ext cx="1965161" cy="19651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map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37805" y="349136"/>
              <a:ext cx="2980767" cy="931193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73798" y="4569131"/>
              <a:ext cx="2843388" cy="19651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0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10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1000" dirty="0" smtClean="0">
                  <a:solidFill>
                    <a:sysClr val="windowText" lastClr="000000"/>
                  </a:solidFill>
                </a:rPr>
                <a:t> 너때문에 파티를 망쳤으니</a:t>
              </a:r>
              <a:endParaRPr kumimoji="1" lang="en-US" altLang="ko-KR" sz="10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0" dirty="0" smtClean="0">
                  <a:solidFill>
                    <a:sysClr val="windowText" lastClr="000000"/>
                  </a:solidFill>
                </a:rPr>
                <a:t>           책임져</a:t>
              </a:r>
              <a:endParaRPr kumimoji="1"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44092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7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1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5131" y="6119446"/>
              <a:ext cx="2380567" cy="2757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105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105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73798" y="4262511"/>
              <a:ext cx="568737" cy="2354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45668" y="4262511"/>
              <a:ext cx="568737" cy="2354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74674" y="6218820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Tog</a:t>
              </a:r>
            </a:p>
            <a:p>
              <a:pPr lvl="0" algn="ctr"/>
              <a:r>
                <a:rPr kumimoji="1" lang="en-US" altLang="ko-KR" sz="700" dirty="0" err="1">
                  <a:solidFill>
                    <a:prstClr val="black"/>
                  </a:solidFill>
                </a:rPr>
                <a:t>gle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17474" y="6218820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Tog</a:t>
              </a:r>
            </a:p>
            <a:p>
              <a:pPr lvl="0" algn="ctr"/>
              <a:r>
                <a:rPr kumimoji="1" lang="en-US" altLang="ko-KR" sz="700" dirty="0" err="1">
                  <a:solidFill>
                    <a:prstClr val="black"/>
                  </a:solidFill>
                </a:rPr>
                <a:t>gle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440680" y="6218820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Tog</a:t>
              </a:r>
            </a:p>
            <a:p>
              <a:pPr lvl="0" algn="ctr"/>
              <a:r>
                <a:rPr kumimoji="1" lang="en-US" altLang="ko-KR" sz="700" dirty="0" err="1">
                  <a:solidFill>
                    <a:prstClr val="black"/>
                  </a:solidFill>
                </a:rPr>
                <a:t>gle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963886" y="6218820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 smtClean="0">
                  <a:solidFill>
                    <a:prstClr val="black"/>
                  </a:solidFill>
                </a:rPr>
                <a:t>Tog</a:t>
              </a:r>
            </a:p>
            <a:p>
              <a:pPr lvl="0" algn="ctr"/>
              <a:r>
                <a:rPr kumimoji="1" lang="en-US" altLang="ko-KR" sz="700" dirty="0" err="1" smtClean="0">
                  <a:solidFill>
                    <a:prstClr val="black"/>
                  </a:solidFill>
                </a:rPr>
                <a:t>gle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831874" y="6218820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700" dirty="0">
                  <a:solidFill>
                    <a:prstClr val="black"/>
                  </a:solidFill>
                </a:rPr>
                <a:t>Tog</a:t>
              </a:r>
            </a:p>
            <a:p>
              <a:pPr lvl="0" algn="ctr"/>
              <a:r>
                <a:rPr kumimoji="1" lang="en-US" altLang="ko-KR" sz="700" dirty="0" err="1">
                  <a:solidFill>
                    <a:prstClr val="black"/>
                  </a:solidFill>
                </a:rPr>
                <a:t>gle</a:t>
              </a:r>
              <a:endParaRPr kumimoji="1" lang="ko-KR" altLang="en-US" sz="700" dirty="0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576456" y="174568"/>
              <a:ext cx="0" cy="2180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576456" y="2354580"/>
              <a:ext cx="4393871" cy="19079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88" y="2485946"/>
              <a:ext cx="1071932" cy="1209040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3921446" y="673331"/>
              <a:ext cx="1996028" cy="915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17474" y="174568"/>
              <a:ext cx="0" cy="14143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17474" y="511233"/>
              <a:ext cx="1658982" cy="10776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088491" y="2027049"/>
              <a:ext cx="1022985" cy="102298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2528210" y="2532833"/>
              <a:ext cx="1022985" cy="10229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2305607" y="3046708"/>
              <a:ext cx="1022985" cy="1022985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1778193" y="3327187"/>
              <a:ext cx="1022985" cy="1022985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414218" y="1987585"/>
              <a:ext cx="2808325" cy="1485215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487112" y="1565411"/>
              <a:ext cx="780127" cy="848338"/>
              <a:chOff x="5283447" y="2363113"/>
              <a:chExt cx="1443924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6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6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319772" y="2415960"/>
                <a:ext cx="762175" cy="750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628" y="1967702"/>
              <a:ext cx="1364415" cy="134777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326356" y="1295216"/>
              <a:ext cx="780127" cy="848338"/>
              <a:chOff x="5283447" y="2363113"/>
              <a:chExt cx="1443924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6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6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319772" y="2415960"/>
                <a:ext cx="762175" cy="750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370" y="3555583"/>
              <a:ext cx="2580640" cy="188483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874" y="653035"/>
              <a:ext cx="3181167" cy="2627498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7174893" y="2294255"/>
              <a:ext cx="2636157" cy="2459695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598142" y="3607845"/>
              <a:ext cx="1255353" cy="44618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6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418572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880507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352796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483369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281201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418572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880507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352796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83369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281201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702149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164084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636373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8117275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702149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7164084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636373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8117275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894477" y="2316394"/>
              <a:ext cx="1965161" cy="68189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10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설명선 1[L] 87"/>
            <p:cNvSpPr/>
            <p:nvPr/>
          </p:nvSpPr>
          <p:spPr>
            <a:xfrm>
              <a:off x="7699322" y="5412751"/>
              <a:ext cx="4160316" cy="1211912"/>
            </a:xfrm>
            <a:prstGeom prst="borderCallout1">
              <a:avLst>
                <a:gd name="adj1" fmla="val -13516"/>
                <a:gd name="adj2" fmla="val 81547"/>
                <a:gd name="adj3" fmla="val -55672"/>
                <a:gd name="adj4" fmla="val 70837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 smtClean="0">
                  <a:solidFill>
                    <a:sysClr val="windowText" lastClr="000000"/>
                  </a:solidFill>
                </a:rPr>
                <a:t>탱커가 시선을 끄는 동안 쌓인 발열을 모두 소모하여 강력한 궁극기를 사용하는 원거리 마법형 직업</a:t>
              </a:r>
              <a:endParaRPr kumimoji="1"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365723" y="4031742"/>
              <a:ext cx="1022985" cy="102298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430" y="2032258"/>
              <a:ext cx="1189370" cy="1581739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3899334" y="3826072"/>
              <a:ext cx="2458500" cy="546273"/>
            </a:xfrm>
            <a:prstGeom prst="rect">
              <a:avLst/>
            </a:prstGeom>
          </p:spPr>
        </p:pic>
        <p:sp>
          <p:nvSpPr>
            <p:cNvPr id="93" name="설명선 1[L] 92"/>
            <p:cNvSpPr/>
            <p:nvPr/>
          </p:nvSpPr>
          <p:spPr>
            <a:xfrm>
              <a:off x="496143" y="1607439"/>
              <a:ext cx="3918999" cy="856770"/>
            </a:xfrm>
            <a:prstGeom prst="borderCallout1">
              <a:avLst>
                <a:gd name="adj1" fmla="val 118487"/>
                <a:gd name="adj2" fmla="val 90728"/>
                <a:gd name="adj3" fmla="val 138029"/>
                <a:gd name="adj4" fmla="val 12924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b="1" dirty="0" smtClean="0">
                  <a:solidFill>
                    <a:sysClr val="windowText" lastClr="000000"/>
                  </a:solidFill>
                </a:rPr>
                <a:t>아군이 위험에 처하자 빠르게 달려와</a:t>
              </a:r>
              <a:endParaRPr kumimoji="1" lang="en-US" altLang="ko-KR" sz="1100" b="1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R" altLang="en-US" sz="1100" b="1" dirty="0" smtClean="0">
                  <a:solidFill>
                    <a:sysClr val="windowText" lastClr="000000"/>
                  </a:solidFill>
                </a:rPr>
                <a:t>적의 공격을 방어하고</a:t>
              </a:r>
              <a:r>
                <a:rPr kumimoji="1" lang="en-US" altLang="ko-KR" sz="1100" b="1" dirty="0" smtClean="0">
                  <a:solidFill>
                    <a:sysClr val="windowText" lastClr="000000"/>
                  </a:solidFill>
                </a:rPr>
                <a:t>,</a:t>
              </a:r>
              <a:endParaRPr kumimoji="1" lang="en-US" altLang="ko-KR" sz="11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R" altLang="en-US" sz="1100" b="1" dirty="0" smtClean="0">
                  <a:solidFill>
                    <a:sysClr val="windowText" lastClr="000000"/>
                  </a:solidFill>
                </a:rPr>
                <a:t>발열 점수를 얻는 방어형 직업</a:t>
              </a:r>
              <a:endParaRPr kumimoji="1" lang="ko-KR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설명선 1[L] 93"/>
            <p:cNvSpPr/>
            <p:nvPr/>
          </p:nvSpPr>
          <p:spPr>
            <a:xfrm>
              <a:off x="7712245" y="376554"/>
              <a:ext cx="4128728" cy="755596"/>
            </a:xfrm>
            <a:prstGeom prst="borderCallout1">
              <a:avLst>
                <a:gd name="adj1" fmla="val 121371"/>
                <a:gd name="adj2" fmla="val 25145"/>
                <a:gd name="adj3" fmla="val 177025"/>
                <a:gd name="adj4" fmla="val 3917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 smtClean="0">
                  <a:solidFill>
                    <a:sysClr val="windowText" lastClr="000000"/>
                  </a:solidFill>
                </a:rPr>
                <a:t>보스의 높은 방어력으로 일정 발열</a:t>
              </a:r>
              <a:endParaRPr kumimoji="1"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R" altLang="en-US" sz="1200" b="1" dirty="0" smtClean="0">
                  <a:solidFill>
                    <a:sysClr val="windowText" lastClr="000000"/>
                  </a:solidFill>
                </a:rPr>
                <a:t>이하의 공격은 효과를 발휘하지 못함</a:t>
              </a:r>
              <a:endParaRPr kumimoji="1" lang="ko-KR" altLang="en-US" sz="12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예상화면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0280632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되는 시스템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 smtClean="0"/>
              <a:t>대략 이런 느낌들</a:t>
            </a:r>
            <a:endParaRPr kumimoji="1" lang="ko-KR" altLang="en-US" sz="6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</TotalTime>
  <Words>740</Words>
  <Application>Microsoft Macintosh PowerPoint</Application>
  <PresentationFormat>와이드스크린</PresentationFormat>
  <Paragraphs>347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1645</cp:revision>
  <cp:lastPrinted>2016-05-19T07:43:09Z</cp:lastPrinted>
  <dcterms:created xsi:type="dcterms:W3CDTF">2016-04-26T05:01:04Z</dcterms:created>
  <dcterms:modified xsi:type="dcterms:W3CDTF">2016-11-21T17:14:57Z</dcterms:modified>
</cp:coreProperties>
</file>